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E2DF-51C9-4751-8B29-5AFD99455B93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440C-6E40-4DF5-B961-87F46C012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E2DF-51C9-4751-8B29-5AFD99455B93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440C-6E40-4DF5-B961-87F46C012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E2DF-51C9-4751-8B29-5AFD99455B93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440C-6E40-4DF5-B961-87F46C012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E2DF-51C9-4751-8B29-5AFD99455B93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440C-6E40-4DF5-B961-87F46C012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E2DF-51C9-4751-8B29-5AFD99455B93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440C-6E40-4DF5-B961-87F46C012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E2DF-51C9-4751-8B29-5AFD99455B93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440C-6E40-4DF5-B961-87F46C012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E2DF-51C9-4751-8B29-5AFD99455B93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440C-6E40-4DF5-B961-87F46C012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E2DF-51C9-4751-8B29-5AFD99455B93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440C-6E40-4DF5-B961-87F46C012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E2DF-51C9-4751-8B29-5AFD99455B93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440C-6E40-4DF5-B961-87F46C012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E2DF-51C9-4751-8B29-5AFD99455B93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440C-6E40-4DF5-B961-87F46C012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E2DF-51C9-4751-8B29-5AFD99455B93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440C-6E40-4DF5-B961-87F46C012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FE2DF-51C9-4751-8B29-5AFD99455B93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6440C-6E40-4DF5-B961-87F46C012C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381001"/>
          <a:ext cx="8839200" cy="6234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840"/>
                <a:gridCol w="1767840"/>
                <a:gridCol w="1767840"/>
                <a:gridCol w="1767840"/>
                <a:gridCol w="1767840"/>
              </a:tblGrid>
              <a:tr h="841048">
                <a:tc>
                  <a:txBody>
                    <a:bodyPr/>
                    <a:lstStyle/>
                    <a:p>
                      <a:r>
                        <a:rPr lang="en-US" dirty="0" smtClean="0"/>
                        <a:t>What was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I learned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</a:t>
                      </a:r>
                      <a:r>
                        <a:rPr lang="en-US" baseline="0" dirty="0" smtClean="0"/>
                        <a:t> I have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surprised</a:t>
                      </a:r>
                      <a:r>
                        <a:rPr lang="en-US" baseline="0" dirty="0" smtClean="0"/>
                        <a:t> 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Overall response</a:t>
                      </a:r>
                      <a:endParaRPr lang="en-US" dirty="0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Balls dropped</a:t>
                      </a:r>
                      <a:r>
                        <a:rPr lang="en-US" baseline="0" dirty="0" smtClean="0"/>
                        <a:t> and projected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 object may go further when</a:t>
                      </a:r>
                      <a:r>
                        <a:rPr lang="en-US" baseline="0" dirty="0" smtClean="0"/>
                        <a:t> projected but the two object fall with the same acceleration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Does the ball travel further if I increase the force?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larger ball that was projected hit the floor at the same time the smaller</a:t>
                      </a:r>
                      <a:r>
                        <a:rPr lang="en-US" baseline="0" dirty="0" smtClean="0"/>
                        <a:t> dropped ball hit the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Dropped</a:t>
                      </a:r>
                      <a:r>
                        <a:rPr lang="en-US" baseline="0" dirty="0" smtClean="0"/>
                        <a:t> cup of 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Paper and </a:t>
                      </a:r>
                      <a:r>
                        <a:rPr lang="en-US" dirty="0" smtClean="0"/>
                        <a:t>crumbled paper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Car</a:t>
                      </a:r>
                      <a:r>
                        <a:rPr lang="en-US" baseline="0" dirty="0" smtClean="0"/>
                        <a:t> Collision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Car pull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Bar graph of 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Spring</a:t>
                      </a:r>
                      <a:r>
                        <a:rPr lang="en-US" baseline="0" dirty="0" smtClean="0"/>
                        <a:t> scale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381001"/>
          <a:ext cx="8839200" cy="6356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840"/>
                <a:gridCol w="1767840"/>
                <a:gridCol w="1767840"/>
                <a:gridCol w="1767840"/>
                <a:gridCol w="1767840"/>
              </a:tblGrid>
              <a:tr h="841048">
                <a:tc>
                  <a:txBody>
                    <a:bodyPr/>
                    <a:lstStyle/>
                    <a:p>
                      <a:r>
                        <a:rPr lang="en-US" dirty="0" smtClean="0"/>
                        <a:t>What was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I learned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</a:t>
                      </a:r>
                      <a:r>
                        <a:rPr lang="en-US" baseline="0" dirty="0" smtClean="0"/>
                        <a:t> I have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surprised</a:t>
                      </a:r>
                      <a:r>
                        <a:rPr lang="en-US" baseline="0" dirty="0" smtClean="0"/>
                        <a:t> 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Overall response</a:t>
                      </a:r>
                      <a:endParaRPr lang="en-US" dirty="0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Balls dropped</a:t>
                      </a:r>
                      <a:r>
                        <a:rPr lang="en-US" baseline="0" dirty="0" smtClean="0"/>
                        <a:t> and projected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 object may go further when</a:t>
                      </a:r>
                      <a:r>
                        <a:rPr lang="en-US" baseline="0" dirty="0" smtClean="0"/>
                        <a:t> projected but the two object fall with the same acceleration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Does the ball travel further if I increase the force?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larger ball that was projected hit the floor at the same time the smaller</a:t>
                      </a:r>
                      <a:r>
                        <a:rPr lang="en-US" baseline="0" dirty="0" smtClean="0"/>
                        <a:t> dropped ball hit the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Measure mass and calculate weight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Circle</a:t>
                      </a:r>
                      <a:r>
                        <a:rPr lang="en-US" baseline="0" dirty="0" smtClean="0"/>
                        <a:t> movement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Centripetal swing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Tennis ball toss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Balloon launch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Ball swing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381001"/>
          <a:ext cx="88392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/>
                <a:gridCol w="1473200"/>
                <a:gridCol w="1473200"/>
                <a:gridCol w="1473200"/>
                <a:gridCol w="1473200"/>
                <a:gridCol w="1473200"/>
              </a:tblGrid>
              <a:tr h="841048"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Velocity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Momentum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Distance tennis ball moved</a:t>
                      </a:r>
                      <a:endParaRPr lang="en-US" dirty="0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Racquetball rolled slowly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Racquetball rolled quickly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Golf</a:t>
                      </a:r>
                      <a:r>
                        <a:rPr lang="en-US" baseline="0" dirty="0" smtClean="0"/>
                        <a:t> ball </a:t>
                      </a:r>
                      <a:r>
                        <a:rPr lang="en-US" dirty="0" smtClean="0"/>
                        <a:t>rolled slowly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Golf ball rolled quickly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Medicine</a:t>
                      </a:r>
                      <a:r>
                        <a:rPr lang="en-US" baseline="0" dirty="0" smtClean="0"/>
                        <a:t> ball </a:t>
                      </a:r>
                      <a:r>
                        <a:rPr lang="en-US" dirty="0" smtClean="0"/>
                        <a:t>rolled slowly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73">
                <a:tc>
                  <a:txBody>
                    <a:bodyPr/>
                    <a:lstStyle/>
                    <a:p>
                      <a:r>
                        <a:rPr lang="en-US" dirty="0" smtClean="0"/>
                        <a:t>Medicine</a:t>
                      </a:r>
                      <a:r>
                        <a:rPr lang="en-US" baseline="0" dirty="0" smtClean="0"/>
                        <a:t> ball </a:t>
                      </a:r>
                      <a:r>
                        <a:rPr lang="en-US" dirty="0" smtClean="0"/>
                        <a:t>rolled quickly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343400" y="3733800"/>
            <a:ext cx="304800" cy="304800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3429000" y="38100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2819400" y="3810000"/>
            <a:ext cx="304800" cy="304800"/>
          </a:xfrm>
          <a:prstGeom prst="rect">
            <a:avLst/>
          </a:prstGeom>
        </p:spPr>
      </p:pic>
      <p:pic>
        <p:nvPicPr>
          <p:cNvPr id="7" name="newton's laws">
            <a:hlinkClick r:id="" action="ppaction://media"/>
          </p:cNvPr>
          <p:cNvPicPr>
            <a:picLocks noRot="1" noChangeAspect="1"/>
          </p:cNvPicPr>
          <p:nvPr>
            <a:wavAudioFile r:embed="rId4" name="newton's laws"/>
          </p:nvPr>
        </p:nvPicPr>
        <p:blipFill>
          <a:blip r:embed="rId6" cstate="print"/>
          <a:stretch>
            <a:fillRect/>
          </a:stretch>
        </p:blipFill>
        <p:spPr>
          <a:xfrm>
            <a:off x="2133600" y="3810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762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Laws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22860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90090" y="1295400"/>
            <a:ext cx="14203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Rest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52600" y="1295400"/>
            <a:ext cx="14203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Rest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53200" y="1371600"/>
            <a:ext cx="2316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Motion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53200" y="1371600"/>
            <a:ext cx="2316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Motion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38400" y="4343400"/>
            <a:ext cx="4038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FRICTION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2286000"/>
            <a:ext cx="52175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FORCE (</a:t>
            </a:r>
            <a:r>
              <a:rPr lang="en-U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Newtons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2400" y="3124200"/>
            <a:ext cx="27767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Mass(kg)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23767" y="2895600"/>
            <a:ext cx="468519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Acceleration (m/s</a:t>
            </a:r>
            <a:r>
              <a:rPr lang="en-US" sz="4400" b="1" cap="none" spc="0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en-US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en-US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Isosceles Triangle 14"/>
          <p:cNvSpPr/>
          <p:nvPr/>
        </p:nvSpPr>
        <p:spPr>
          <a:xfrm>
            <a:off x="6781800" y="4191000"/>
            <a:ext cx="838200" cy="1066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781800" y="5257800"/>
            <a:ext cx="838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1676400" y="5867400"/>
            <a:ext cx="13716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10800000">
            <a:off x="5791200" y="5867400"/>
            <a:ext cx="13716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256690" y="304800"/>
            <a:ext cx="65274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" name="newton's laws">
            <a:hlinkClick r:id="" action="ppaction://media"/>
          </p:cNvPr>
          <p:cNvPicPr>
            <a:picLocks noRot="1" noChangeAspect="1"/>
          </p:cNvPicPr>
          <p:nvPr>
            <a:wavAudioFile r:embed="rId1" name="newton's laws"/>
          </p:nvPr>
        </p:nvPicPr>
        <p:blipFill>
          <a:blip r:embed="rId3" cstate="print"/>
          <a:stretch>
            <a:fillRect/>
          </a:stretch>
        </p:blipFill>
        <p:spPr>
          <a:xfrm>
            <a:off x="1524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6 0.00555 L 0.3 0.00555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0" grpId="1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1" animBg="1"/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215</Words>
  <Application>Microsoft Office PowerPoint</Application>
  <PresentationFormat>On-screen Show (4:3)</PresentationFormat>
  <Paragraphs>54</Paragraphs>
  <Slides>5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Newton’s Laws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</dc:creator>
  <cp:lastModifiedBy>Nicole</cp:lastModifiedBy>
  <cp:revision>3</cp:revision>
  <dcterms:created xsi:type="dcterms:W3CDTF">2011-03-08T04:27:18Z</dcterms:created>
  <dcterms:modified xsi:type="dcterms:W3CDTF">2011-03-08T06:24:10Z</dcterms:modified>
</cp:coreProperties>
</file>